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00" Target="slides/slide95.xml" Type="http://schemas.openxmlformats.org/officeDocument/2006/relationships/slide"/>
  <Relationship Id="rId101" Target="slides/slide96.xml" Type="http://schemas.openxmlformats.org/officeDocument/2006/relationships/slide"/>
  <Relationship Id="rId102" Target="slides/slide97.xml" Type="http://schemas.openxmlformats.org/officeDocument/2006/relationships/slide"/>
  <Relationship Id="rId103" Target="slides/slide98.xml" Type="http://schemas.openxmlformats.org/officeDocument/2006/relationships/slide"/>
  <Relationship Id="rId104" Target="slides/slide99.xml" Type="http://schemas.openxmlformats.org/officeDocument/2006/relationships/slide"/>
  <Relationship Id="rId105" Target="slides/slide100.xml" Type="http://schemas.openxmlformats.org/officeDocument/2006/relationships/slide"/>
  <Relationship Id="rId106" Target="slides/slide101.xml" Type="http://schemas.openxmlformats.org/officeDocument/2006/relationships/slide"/>
  <Relationship Id="rId107" Target="slides/slide102.xml" Type="http://schemas.openxmlformats.org/officeDocument/2006/relationships/slide"/>
  <Relationship Id="rId108" Target="slides/slide103.xml" Type="http://schemas.openxmlformats.org/officeDocument/2006/relationships/slide"/>
  <Relationship Id="rId109" Target="slides/slide104.xml" Type="http://schemas.openxmlformats.org/officeDocument/2006/relationships/slide"/>
  <Relationship Id="rId11" Target="slides/slide6.xml" Type="http://schemas.openxmlformats.org/officeDocument/2006/relationships/slide"/>
  <Relationship Id="rId110" Target="slides/slide105.xml" Type="http://schemas.openxmlformats.org/officeDocument/2006/relationships/slide"/>
  <Relationship Id="rId111" Target="slides/slide106.xml" Type="http://schemas.openxmlformats.org/officeDocument/2006/relationships/slide"/>
  <Relationship Id="rId112" Target="slides/slide107.xml" Type="http://schemas.openxmlformats.org/officeDocument/2006/relationships/slide"/>
  <Relationship Id="rId113" Target="slides/slide108.xml" Type="http://schemas.openxmlformats.org/officeDocument/2006/relationships/slide"/>
  <Relationship Id="rId114" Target="slides/slide109.xml" Type="http://schemas.openxmlformats.org/officeDocument/2006/relationships/slide"/>
  <Relationship Id="rId115" Target="slides/slide110.xml" Type="http://schemas.openxmlformats.org/officeDocument/2006/relationships/slide"/>
  <Relationship Id="rId116" Target="slides/slide111.xml" Type="http://schemas.openxmlformats.org/officeDocument/2006/relationships/slide"/>
  <Relationship Id="rId117" Target="slides/slide112.xml" Type="http://schemas.openxmlformats.org/officeDocument/2006/relationships/slide"/>
  <Relationship Id="rId118" Target="slides/slide113.xml" Type="http://schemas.openxmlformats.org/officeDocument/2006/relationships/slide"/>
  <Relationship Id="rId119" Target="slides/slide114.xml" Type="http://schemas.openxmlformats.org/officeDocument/2006/relationships/slide"/>
  <Relationship Id="rId12" Target="slides/slide7.xml" Type="http://schemas.openxmlformats.org/officeDocument/2006/relationships/slide"/>
  <Relationship Id="rId120" Target="slides/slide115.xml" Type="http://schemas.openxmlformats.org/officeDocument/2006/relationships/slide"/>
  <Relationship Id="rId121" Target="slides/slide116.xml" Type="http://schemas.openxmlformats.org/officeDocument/2006/relationships/slide"/>
  <Relationship Id="rId122" Target="slides/slide117.xml" Type="http://schemas.openxmlformats.org/officeDocument/2006/relationships/slide"/>
  <Relationship Id="rId123" Target="slides/slide118.xml" Type="http://schemas.openxmlformats.org/officeDocument/2006/relationships/slide"/>
  <Relationship Id="rId124" Target="slides/slide119.xml" Type="http://schemas.openxmlformats.org/officeDocument/2006/relationships/slide"/>
  <Relationship Id="rId125" Target="slides/slide120.xml" Type="http://schemas.openxmlformats.org/officeDocument/2006/relationships/slide"/>
  <Relationship Id="rId126" Target="slides/slide121.xml" Type="http://schemas.openxmlformats.org/officeDocument/2006/relationships/slide"/>
  <Relationship Id="rId127" Target="slides/slide122.xml" Type="http://schemas.openxmlformats.org/officeDocument/2006/relationships/slide"/>
  <Relationship Id="rId128" Target="slides/slide123.xml" Type="http://schemas.openxmlformats.org/officeDocument/2006/relationships/slide"/>
  <Relationship Id="rId129" Target="slides/slide124.xml" Type="http://schemas.openxmlformats.org/officeDocument/2006/relationships/slide"/>
  <Relationship Id="rId13" Target="slides/slide8.xml" Type="http://schemas.openxmlformats.org/officeDocument/2006/relationships/slide"/>
  <Relationship Id="rId130" Target="slides/slide125.xml" Type="http://schemas.openxmlformats.org/officeDocument/2006/relationships/slide"/>
  <Relationship Id="rId131" Target="slides/slide126.xml" Type="http://schemas.openxmlformats.org/officeDocument/2006/relationships/slide"/>
  <Relationship Id="rId132" Target="slides/slide127.xml" Type="http://schemas.openxmlformats.org/officeDocument/2006/relationships/slide"/>
  <Relationship Id="rId133" Target="slides/slide128.xml" Type="http://schemas.openxmlformats.org/officeDocument/2006/relationships/slide"/>
  <Relationship Id="rId134" Target="slides/slide129.xml" Type="http://schemas.openxmlformats.org/officeDocument/2006/relationships/slide"/>
  <Relationship Id="rId135" Target="slides/slide130.xml" Type="http://schemas.openxmlformats.org/officeDocument/2006/relationships/slide"/>
  <Relationship Id="rId136" Target="slides/slide131.xml" Type="http://schemas.openxmlformats.org/officeDocument/2006/relationships/slide"/>
  <Relationship Id="rId137" Target="slides/slide132.xml" Type="http://schemas.openxmlformats.org/officeDocument/2006/relationships/slide"/>
  <Relationship Id="rId138" Target="slides/slide133.xml" Type="http://schemas.openxmlformats.org/officeDocument/2006/relationships/slide"/>
  <Relationship Id="rId139" Target="slides/slide134.xml" Type="http://schemas.openxmlformats.org/officeDocument/2006/relationships/slide"/>
  <Relationship Id="rId14" Target="slides/slide9.xml" Type="http://schemas.openxmlformats.org/officeDocument/2006/relationships/slide"/>
  <Relationship Id="rId140" Target="slides/slide135.xml" Type="http://schemas.openxmlformats.org/officeDocument/2006/relationships/slide"/>
  <Relationship Id="rId141" Target="slides/slide136.xml" Type="http://schemas.openxmlformats.org/officeDocument/2006/relationships/slide"/>
  <Relationship Id="rId142" Target="slides/slide137.xml" Type="http://schemas.openxmlformats.org/officeDocument/2006/relationships/slide"/>
  <Relationship Id="rId143" Target="slides/slide138.xml" Type="http://schemas.openxmlformats.org/officeDocument/2006/relationships/slide"/>
  <Relationship Id="rId144" Target="slides/slide139.xml" Type="http://schemas.openxmlformats.org/officeDocument/2006/relationships/slide"/>
  <Relationship Id="rId145" Target="slides/slide140.xml" Type="http://schemas.openxmlformats.org/officeDocument/2006/relationships/slide"/>
  <Relationship Id="rId146" Target="slides/slide141.xml" Type="http://schemas.openxmlformats.org/officeDocument/2006/relationships/slide"/>
  <Relationship Id="rId147" Target="slides/slide142.xml" Type="http://schemas.openxmlformats.org/officeDocument/2006/relationships/slide"/>
  <Relationship Id="rId148" Target="slides/slide143.xml" Type="http://schemas.openxmlformats.org/officeDocument/2006/relationships/slide"/>
  <Relationship Id="rId149" Target="slides/slide144.xml" Type="http://schemas.openxmlformats.org/officeDocument/2006/relationships/slide"/>
  <Relationship Id="rId15" Target="slides/slide10.xml" Type="http://schemas.openxmlformats.org/officeDocument/2006/relationships/slide"/>
  <Relationship Id="rId150" Target="slides/slide145.xml" Type="http://schemas.openxmlformats.org/officeDocument/2006/relationships/slide"/>
  <Relationship Id="rId151" Target="slides/slide146.xml" Type="http://schemas.openxmlformats.org/officeDocument/2006/relationships/slide"/>
  <Relationship Id="rId152" Target="slides/slide147.xml" Type="http://schemas.openxmlformats.org/officeDocument/2006/relationships/slide"/>
  <Relationship Id="rId153" Target="slides/slide148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  <Relationship Id="rId92" Target="slides/slide87.xml" Type="http://schemas.openxmlformats.org/officeDocument/2006/relationships/slide"/>
  <Relationship Id="rId93" Target="slides/slide88.xml" Type="http://schemas.openxmlformats.org/officeDocument/2006/relationships/slide"/>
  <Relationship Id="rId94" Target="slides/slide89.xml" Type="http://schemas.openxmlformats.org/officeDocument/2006/relationships/slide"/>
  <Relationship Id="rId95" Target="slides/slide90.xml" Type="http://schemas.openxmlformats.org/officeDocument/2006/relationships/slide"/>
  <Relationship Id="rId96" Target="slides/slide91.xml" Type="http://schemas.openxmlformats.org/officeDocument/2006/relationships/slide"/>
  <Relationship Id="rId97" Target="slides/slide92.xml" Type="http://schemas.openxmlformats.org/officeDocument/2006/relationships/slide"/>
  <Relationship Id="rId98" Target="slides/slide93.xml" Type="http://schemas.openxmlformats.org/officeDocument/2006/relationships/slide"/>
  <Relationship Id="rId99" Target="slides/slide9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8abb95-5dd7-4143-bbff-53a2646e681b.png" Type="http://schemas.openxmlformats.org/officeDocument/2006/relationships/image"/>
</Relationships>

</file>

<file path=ppt/slides/_rels/slide10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73b4fd-c843-41b0-a527-8a20c77c39c6.png" Type="http://schemas.openxmlformats.org/officeDocument/2006/relationships/image"/>
</Relationships>

</file>

<file path=ppt/slides/_rels/slide10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2420b37-74a1-4c25-8e50-d27a86379e7e.png" Type="http://schemas.openxmlformats.org/officeDocument/2006/relationships/image"/>
</Relationships>

</file>

<file path=ppt/slides/_rels/slide10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89f681-a58f-4742-a012-bbab999dcb93.png" Type="http://schemas.openxmlformats.org/officeDocument/2006/relationships/image"/>
</Relationships>

</file>

<file path=ppt/slides/_rels/slide10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7fb59f-269f-490b-8d82-191602c35e64.png" Type="http://schemas.openxmlformats.org/officeDocument/2006/relationships/image"/>
</Relationships>

</file>

<file path=ppt/slides/_rels/slide10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265071-41cf-460c-9271-54a1242e672b.png" Type="http://schemas.openxmlformats.org/officeDocument/2006/relationships/image"/>
</Relationships>

</file>

<file path=ppt/slides/_rels/slide10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b495404-0b3b-47fd-bfc1-138f45df86ce.png" Type="http://schemas.openxmlformats.org/officeDocument/2006/relationships/image"/>
</Relationships>

</file>

<file path=ppt/slides/_rels/slide10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75911b-3619-4cf0-9fdd-2e6bf716aa28.png" Type="http://schemas.openxmlformats.org/officeDocument/2006/relationships/image"/>
</Relationships>

</file>

<file path=ppt/slides/_rels/slide10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a814820-f96e-437b-971b-3a3ff78a3502.png" Type="http://schemas.openxmlformats.org/officeDocument/2006/relationships/image"/>
</Relationships>

</file>

<file path=ppt/slides/_rels/slide10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85ce2ae-7de9-4c72-8101-9ee8a1cc21f1.png" Type="http://schemas.openxmlformats.org/officeDocument/2006/relationships/image"/>
</Relationships>

</file>

<file path=ppt/slides/_rels/slide10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6c5052-592a-47e3-9eac-8c7f8e7970da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377b841-ee9d-4611-8489-648639c8f181.png" Type="http://schemas.openxmlformats.org/officeDocument/2006/relationships/image"/>
</Relationships>

</file>

<file path=ppt/slides/_rels/slide1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2a1e23-0180-4a8b-8762-cec8424265e5.png" Type="http://schemas.openxmlformats.org/officeDocument/2006/relationships/image"/>
</Relationships>

</file>

<file path=ppt/slides/_rels/slide1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b22d3f-ab84-4937-b1f2-e28df8c8a8e0.png" Type="http://schemas.openxmlformats.org/officeDocument/2006/relationships/image"/>
</Relationships>

</file>

<file path=ppt/slides/_rels/slide1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10789a-0516-4341-882b-d0124e712c21.png" Type="http://schemas.openxmlformats.org/officeDocument/2006/relationships/image"/>
</Relationships>

</file>

<file path=ppt/slides/_rels/slide1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0f39695-440a-4716-96a8-dc78f5171c50.png" Type="http://schemas.openxmlformats.org/officeDocument/2006/relationships/image"/>
</Relationships>

</file>

<file path=ppt/slides/_rels/slide1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3c73901-2e70-4795-968c-f58b17f26280.png" Type="http://schemas.openxmlformats.org/officeDocument/2006/relationships/image"/>
</Relationships>

</file>

<file path=ppt/slides/_rels/slide1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ea27e10-6a8e-4c83-bbe2-3292d2730e0f.png" Type="http://schemas.openxmlformats.org/officeDocument/2006/relationships/image"/>
</Relationships>

</file>

<file path=ppt/slides/_rels/slide1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994e338-ea1b-4bfd-af85-8c69d905c40b.png" Type="http://schemas.openxmlformats.org/officeDocument/2006/relationships/image"/>
</Relationships>

</file>

<file path=ppt/slides/_rels/slide1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4c90c16-a28a-48ab-8698-eb6c1b1d0ac4.png" Type="http://schemas.openxmlformats.org/officeDocument/2006/relationships/image"/>
</Relationships>

</file>

<file path=ppt/slides/_rels/slide1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412c4e5-3235-4063-942a-44bcdee0d75b.png" Type="http://schemas.openxmlformats.org/officeDocument/2006/relationships/image"/>
</Relationships>

</file>

<file path=ppt/slides/_rels/slide1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a62f02-3884-42a1-8800-0185e27dc0d1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e7fb0c-2544-4caa-bf5f-1b899288b760.png" Type="http://schemas.openxmlformats.org/officeDocument/2006/relationships/image"/>
</Relationships>

</file>

<file path=ppt/slides/_rels/slide1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770035f-1160-4f3a-9c28-573b98fa8aad.png" Type="http://schemas.openxmlformats.org/officeDocument/2006/relationships/image"/>
</Relationships>

</file>

<file path=ppt/slides/_rels/slide1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565a74d-de04-4c74-9113-a01ebd6bb664.png" Type="http://schemas.openxmlformats.org/officeDocument/2006/relationships/image"/>
</Relationships>

</file>

<file path=ppt/slides/_rels/slide1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4e70d9-e075-4731-a7fc-24f1ec738494.png" Type="http://schemas.openxmlformats.org/officeDocument/2006/relationships/image"/>
</Relationships>

</file>

<file path=ppt/slides/_rels/slide1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f13bbb-7b26-4840-aaf3-70e78816f07d.png" Type="http://schemas.openxmlformats.org/officeDocument/2006/relationships/image"/>
</Relationships>

</file>

<file path=ppt/slides/_rels/slide1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d72534-b635-43d3-91b3-9703ede4d6cb.png" Type="http://schemas.openxmlformats.org/officeDocument/2006/relationships/image"/>
</Relationships>

</file>

<file path=ppt/slides/_rels/slide1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ad262dc-1308-41c5-acb9-00c13f1181f7.png" Type="http://schemas.openxmlformats.org/officeDocument/2006/relationships/image"/>
</Relationships>

</file>

<file path=ppt/slides/_rels/slide1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05a920a-47a7-462f-ae7c-5f9b67c06330.png" Type="http://schemas.openxmlformats.org/officeDocument/2006/relationships/image"/>
</Relationships>

</file>

<file path=ppt/slides/_rels/slide1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af8e56d-1a85-4608-bad3-c31658905e0d.png" Type="http://schemas.openxmlformats.org/officeDocument/2006/relationships/image"/>
</Relationships>

</file>

<file path=ppt/slides/_rels/slide1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229eb79-dcae-4d59-bd47-d669f5d5621d.png" Type="http://schemas.openxmlformats.org/officeDocument/2006/relationships/image"/>
</Relationships>

</file>

<file path=ppt/slides/_rels/slide1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c1a497-a2c4-4d0a-a4b2-106b245900b1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22a442-dd82-47bc-8813-4a91b9950595.png" Type="http://schemas.openxmlformats.org/officeDocument/2006/relationships/image"/>
</Relationships>

</file>

<file path=ppt/slides/_rels/slide1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455fbf-b081-46b5-9f45-f8220d3f4ed9.png" Type="http://schemas.openxmlformats.org/officeDocument/2006/relationships/image"/>
</Relationships>

</file>

<file path=ppt/slides/_rels/slide1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5c15091-c94c-4aa4-ae48-df37f6b34e53.png" Type="http://schemas.openxmlformats.org/officeDocument/2006/relationships/image"/>
</Relationships>

</file>

<file path=ppt/slides/_rels/slide1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d769333-a079-474a-bc78-bea37d52a4f0.png" Type="http://schemas.openxmlformats.org/officeDocument/2006/relationships/image"/>
</Relationships>

</file>

<file path=ppt/slides/_rels/slide1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ca8a7b0-a981-4a73-a596-e100aa7f3da6.png" Type="http://schemas.openxmlformats.org/officeDocument/2006/relationships/image"/>
</Relationships>

</file>

<file path=ppt/slides/_rels/slide1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a6fc924-81e5-458c-acc9-5c904d639ef0.png" Type="http://schemas.openxmlformats.org/officeDocument/2006/relationships/image"/>
</Relationships>

</file>

<file path=ppt/slides/_rels/slide1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12b65d4-4bed-4067-a94b-d644c0f5a76c.png" Type="http://schemas.openxmlformats.org/officeDocument/2006/relationships/image"/>
</Relationships>

</file>

<file path=ppt/slides/_rels/slide1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c74904-1c9e-410b-80ed-5f1108f94eed.png" Type="http://schemas.openxmlformats.org/officeDocument/2006/relationships/image"/>
</Relationships>

</file>

<file path=ppt/slides/_rels/slide1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e8b85f-d649-45ad-81ba-cb107ad4f6e3.png" Type="http://schemas.openxmlformats.org/officeDocument/2006/relationships/image"/>
</Relationships>

</file>

<file path=ppt/slides/_rels/slide1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41d6e34-718a-404c-998f-3c7784ff9cac.png" Type="http://schemas.openxmlformats.org/officeDocument/2006/relationships/image"/>
</Relationships>

</file>

<file path=ppt/slides/_rels/slide1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c2cf20-3ff2-4887-bca6-f5fbb9d5b8cd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9225ab-edf2-405a-952e-c77dd178682f.png" Type="http://schemas.openxmlformats.org/officeDocument/2006/relationships/image"/>
</Relationships>

</file>

<file path=ppt/slides/_rels/slide1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b3cb40-bfc6-4748-8572-a0ca9b75d192.png" Type="http://schemas.openxmlformats.org/officeDocument/2006/relationships/image"/>
</Relationships>

</file>

<file path=ppt/slides/_rels/slide1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6cc4a09-b6e5-4efd-92fe-d4a22baaec37.png" Type="http://schemas.openxmlformats.org/officeDocument/2006/relationships/image"/>
</Relationships>

</file>

<file path=ppt/slides/_rels/slide1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dfe1c57-2077-452e-b208-b902da3a4fc8.png" Type="http://schemas.openxmlformats.org/officeDocument/2006/relationships/image"/>
</Relationships>

</file>

<file path=ppt/slides/_rels/slide1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c8d666e-e4fb-4b96-a352-24a33caef940.png" Type="http://schemas.openxmlformats.org/officeDocument/2006/relationships/image"/>
</Relationships>

</file>

<file path=ppt/slides/_rels/slide1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c93e9d1-dbc6-4a31-8974-7509cb412266.png" Type="http://schemas.openxmlformats.org/officeDocument/2006/relationships/image"/>
</Relationships>

</file>

<file path=ppt/slides/_rels/slide1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ff6cd1-01f3-483c-b2a3-ef350a331d11.png" Type="http://schemas.openxmlformats.org/officeDocument/2006/relationships/image"/>
</Relationships>

</file>

<file path=ppt/slides/_rels/slide1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d273ceb-85a2-4463-a6d7-c729afaa0669.png" Type="http://schemas.openxmlformats.org/officeDocument/2006/relationships/image"/>
</Relationships>

</file>

<file path=ppt/slides/_rels/slide1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d6f470-324b-4ca9-80d3-8ba6d7399997.png" Type="http://schemas.openxmlformats.org/officeDocument/2006/relationships/image"/>
</Relationships>

</file>

<file path=ppt/slides/_rels/slide1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6dcb93-eed6-43d9-9bb3-916fe9d667f1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1196d8-2194-4956-99ac-f1a0dd5645f9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bd096ee-40af-4d8d-b884-a675be73d82d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f5c8437-3972-40c9-9fce-a5745c0f163a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d18973-d0bc-4e27-9319-406b5104f651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4235a98-045d-49c7-8180-c278d2e1e0fe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5612d6-dba4-4a89-b1f2-65f8c037a4ba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334c0c-1488-4c2d-9058-347859946d61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4609958-7b18-4368-8cd6-534092768d24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779e78-2cf8-4f36-bb5a-8ce8bf3dacd5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584e1de-1d51-47b0-b429-8604c6d64c7b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7258dc9-fc28-4894-8088-5d75a5928184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56326c-1471-4706-afd5-d58cc4f55f31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592942-5703-4051-959e-891e9023d0c3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e31f811-5eb7-48a9-964d-0118f7dff9c2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44876b-3ef5-435a-ae4b-b55c6fafbd70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d6d495-81c4-4894-9414-d0a2a9784d74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9a57af8-8656-4ecd-8c54-edd019639c15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09bd71-a7ce-4776-a84f-730f8e28d740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a77ba94-8fb6-4569-a255-4d4552157b18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52308f2-fe63-4760-83c9-aeaa84e506d5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c3bf9f-e3af-45bf-afdf-b6f6a5543364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be74670-1ba7-4173-a89b-d2b07b3b41ab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57f8cf6-6b8d-4353-bac7-aa4f476b4124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6d03b5a-48dd-42c6-a505-91e31b05d07b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79aa827-a804-4ec7-b7f6-dc598e999676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12c2655-1434-40e6-aa22-cc2f25faedaf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5ec399a-9415-4164-b85f-7459b57f5e24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4299088-2985-43ee-9fd4-15f22c585044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cbda108-69e3-4a95-8120-16e27d6d4f23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a65ccfa-f2c3-43ad-9f16-2b0c7608b533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93ae56-68a3-46e6-afcc-2a8cb1b126a1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aa6fd05-b1ca-4230-bc83-6ddc8b662885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4cabbbe-9a51-4d71-966d-11c1c5149264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07599e-e53e-40dd-9fed-4c68a074a913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e24fd4-3f5d-4ad7-bee2-541948af508c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bc9fb08-723f-416a-8747-c631ad332925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12c308-0f78-4bd8-a780-17147b3acc3b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c5d2b37-dd70-48b7-93f1-9f9b6b78248b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f638da4-9fdd-4c30-9491-819f71fcc27b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d6df2e-7ad6-474d-befb-2f66f5459979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589868-461e-446a-ad7c-6a33a0a2115f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b2a58f-8f7a-430b-a0cd-c8d6450b7539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5fe0314-8763-4382-9579-89add94115c1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9158f8-6e23-4138-bb82-466d8b8aa92f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4bfec5-3529-453d-815f-1c9df6c7f60c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ff686cf-f914-402f-8eaf-7d46fb0c499c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0632ef4-82a6-4daf-8311-2cc95531ec33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950a21-482a-4d2a-858e-27db1f17e790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2feccf2-7645-44f6-862b-6ee84d29c70c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f7cb30b-9f3c-4c36-92ea-7c9eb38a10fd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de4224f-dee0-4500-b150-67e99e8e76ff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7cf1c3a-8983-44b4-8dc5-d17a3f7f9baa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e9552d-98dd-47c7-b51a-df93c4f72063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4fcaf6f-3c28-4712-8771-d7b7bbb9d587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1a56679-148b-4345-a3cf-17a382507592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7859df-bff8-4250-930f-910f7855281f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7583b9a-0c68-4cbd-88c8-24361c6e09fb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93e7938-bd98-4a8f-abc4-881d098ce43d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15cfdb6-1c0b-4cab-a9f4-54b57f9b131d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545de7c-feed-4b9a-b425-69e70fbd23c8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03ac1f0-7c6e-4a78-8636-d0f81bed2954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2688a57-eba6-4d63-b464-d2e75a690c5f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eee90b-d5eb-41ac-a27c-9d39fedf43fb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2603131-babc-4d94-a9a2-23b6c9e7f55e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4e6173c-4638-438c-95e6-0b449b6b48f0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c9d121-f7a2-45c6-beaa-6f25e54eab20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067c530-9bbd-46ee-a716-cef30a76a573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3ea0d8-4d62-435f-8e01-2ca532556633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47489bf-89c4-43ce-b41b-8850bb55b8b7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bf0a81-602d-4da2-a7d5-c71ac3162921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2c124d-58c4-4f26-9de3-60ae38823d04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264f14-e498-48fd-8615-9c9ceee73273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73e13e-c092-44bd-9be4-699f251b4e00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318e8a2-47e5-4f42-8156-c98dba1c21f7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27d2298-d5ae-47f0-ae04-1f7933883e7f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7b8a9c-dc9a-47e6-b48d-80b551895145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aa0aa8-687d-4909-8194-2eeb15e0c1ed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8f9182-3545-4402-b208-e0ba4e8828a5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aab15c5-8437-46b2-8ac5-915df7fda673.png" Type="http://schemas.openxmlformats.org/officeDocument/2006/relationships/image"/>
</Relationships>

</file>

<file path=ppt/slides/_rels/slide8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207f88e-0f64-4626-b221-c1837cf47114.png" Type="http://schemas.openxmlformats.org/officeDocument/2006/relationships/image"/>
</Relationships>

</file>

<file path=ppt/slides/_rels/slide8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13d3359-57ff-4e27-8a31-de75ca605d7f.png" Type="http://schemas.openxmlformats.org/officeDocument/2006/relationships/image"/>
</Relationships>

</file>

<file path=ppt/slides/_rels/slide8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6b18c2-ec36-4a94-9dc7-dea450fb67d9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3e39e7-4406-4965-b3e7-649867debe27.png" Type="http://schemas.openxmlformats.org/officeDocument/2006/relationships/image"/>
</Relationships>

</file>

<file path=ppt/slides/_rels/slide9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18164c0-16f3-4a4a-a62f-73a3000d816e.png" Type="http://schemas.openxmlformats.org/officeDocument/2006/relationships/image"/>
</Relationships>

</file>

<file path=ppt/slides/_rels/slide9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1d4fe5a-eaf1-4f19-97e1-cd674fccbe52.png" Type="http://schemas.openxmlformats.org/officeDocument/2006/relationships/image"/>
</Relationships>

</file>

<file path=ppt/slides/_rels/slide9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6d7ead0-5e91-4883-94ff-d221fcce5ee5.png" Type="http://schemas.openxmlformats.org/officeDocument/2006/relationships/image"/>
</Relationships>

</file>

<file path=ppt/slides/_rels/slide9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eadc9c8-3fbf-4818-a2c9-1c977db757b2.png" Type="http://schemas.openxmlformats.org/officeDocument/2006/relationships/image"/>
</Relationships>

</file>

<file path=ppt/slides/_rels/slide9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ff4d75-4031-48b9-8bd7-c08acd3978cd.png" Type="http://schemas.openxmlformats.org/officeDocument/2006/relationships/image"/>
</Relationships>

</file>

<file path=ppt/slides/_rels/slide9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0e567d5-a3e8-47e2-85b6-adfc4a3581c2.png" Type="http://schemas.openxmlformats.org/officeDocument/2006/relationships/image"/>
</Relationships>

</file>

<file path=ppt/slides/_rels/slide9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7cafa20-0310-4ef0-a717-4780a48368f9.png" Type="http://schemas.openxmlformats.org/officeDocument/2006/relationships/image"/>
</Relationships>

</file>

<file path=ppt/slides/_rels/slide9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341b7d-7a1a-48d6-ade0-45b9c263b821.png" Type="http://schemas.openxmlformats.org/officeDocument/2006/relationships/image"/>
</Relationships>

</file>

<file path=ppt/slides/_rels/slide9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aa615f-aa79-4164-8b74-a271a13e28b6.png" Type="http://schemas.openxmlformats.org/officeDocument/2006/relationships/image"/>
</Relationships>

</file>

<file path=ppt/slides/_rels/slide9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992c9de-d27c-4cda-9d20-29f34c931b29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Compare Sampler voltage from gain cal vs ideal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0.00047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0.71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7.6e-06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0.72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0.00052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7.4e-06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0.48</a:t>
            </a:r>
          </a:p>
          <a:p>
            <a:pPr lvl="1"/>
            <a:r>
              <a:t>Individual: 0.92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0.93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0.00046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0.00034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0.00041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0.52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9.6e-06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0.85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1.5e-05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0.71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0.61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9.9e-06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0.67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8e-06</a:t>
            </a:r>
          </a:p>
          <a:p>
            <a:pPr lvl="1"/>
            <a:r>
              <a:t>Sampler 2: 1.7e-05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0.73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1.2e-05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6.5e-06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0.58</a:t>
            </a:r>
          </a:p>
          <a:p>
            <a:pPr lvl="1"/>
            <a:r>
              <a:t>Individual: 0.41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0.42</a:t>
            </a:r>
          </a:p>
          <a:p>
            <a:pPr lvl="1"/>
            <a:r>
              <a:t>Individual: 0.55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6.9e-06</a:t>
            </a:r>
          </a:p>
          <a:p>
            <a:pPr lvl="1"/>
            <a:r>
              <a:t>Sampler 2: 9.1e-06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0.6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7.5e-06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0.56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0.72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0.74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0.75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0.84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0.83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0.82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0.62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0.55</a:t>
            </a:r>
          </a:p>
          <a:p>
            <a:pPr lvl="1"/>
            <a:r>
              <a:t>Individual: 0.47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0.57</a:t>
            </a:r>
          </a:p>
          <a:p>
            <a:pPr lvl="1"/>
            <a:r>
              <a:t>Individual: 0.48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0.45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0.59</a:t>
            </a:r>
          </a:p>
          <a:p>
            <a:pPr lvl="1"/>
            <a:r>
              <a:t>Individual: 0.42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0.63</a:t>
            </a:r>
          </a:p>
          <a:p>
            <a:pPr lvl="1"/>
            <a:r>
              <a:t>Individual: 0.42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0.74</a:t>
            </a:r>
          </a:p>
          <a:p>
            <a:pPr lvl="1"/>
            <a:r>
              <a:t>Individual: 0.54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0.00071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0.51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0.00065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0.53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0.45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0.46</a:t>
            </a:r>
          </a:p>
          <a:p>
            <a:pPr lvl="1"/>
            <a:r>
              <a:t>Individual: 0.63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0.47</a:t>
            </a:r>
          </a:p>
          <a:p>
            <a:pPr lvl="1"/>
            <a:r>
              <a:t>Individual: 0.56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0.43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0.00064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0.5</a:t>
            </a:r>
          </a:p>
          <a:p>
            <a:pPr lvl="1"/>
            <a:r>
              <a:t>Individual: 0.53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0.00023</a:t>
            </a:r>
          </a:p>
          <a:p>
            <a:pPr lvl="1"/>
            <a:r>
              <a:t>Sampler 2: 0.0004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0.49</a:t>
            </a:r>
          </a:p>
          <a:p>
            <a:pPr lvl="1"/>
            <a:r>
              <a:t>Individual: 0.86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0.54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0.66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0.64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0.65</a:t>
            </a:r>
          </a:p>
          <a:p>
            <a:pPr lvl="1"/>
            <a:r>
              <a:t>Individual: 0.97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0.67</a:t>
            </a:r>
          </a:p>
          <a:p>
            <a:pPr lvl="1"/>
            <a:r>
              <a:t>Individual: 0.97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0.78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0.81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0.00036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0.44</a:t>
            </a:r>
          </a:p>
          <a:p>
            <a:pPr lvl="1"/>
            <a:r>
              <a:t>Individual: 0.45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